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0" r:id="rId4"/>
    <p:sldId id="261" r:id="rId5"/>
    <p:sldId id="262" r:id="rId6"/>
    <p:sldId id="259" r:id="rId7"/>
    <p:sldId id="263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E48BE8-F3FD-48B9-9A53-DF269A1B8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DD30596-7E00-4AAD-B20F-F8A1D47D5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DA76FDB-6CE8-445E-99A6-0C2A111DD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73CE471-13DC-45EB-94D8-858AD13DF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86E9DB-DC7F-45DE-BC1F-3F584D229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76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94D29-3762-4372-AEBF-83939BA8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83143B1-B874-4445-A6DF-6DF681A38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149670-17F9-48E2-AEDF-20D1812E0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791EEE-C230-4EF1-BCB1-4E00FFC58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8D200B-4D0E-413F-AFC7-C3AAEB8D5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795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B2E48EB-4D29-4DF9-BB53-0D1B40B77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2FEE6F3-29E1-4938-A900-25234EE90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71274A-2D29-4F21-A2D0-7F10705A4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26CD88-0146-4A0A-A715-066A5BC24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BC229FD-0700-4C4B-8804-E4EBBEA3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78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9BCC9-2E38-437C-9CFB-E68B9FCA0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95EEFF-97A0-419E-BBA4-84F4D7F1E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63CC67-5E93-4655-A860-CDFB8B75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02D20F-64D6-4DFE-9024-961C7FBC9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B80FF0-6DD6-497A-B611-3027924E5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399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53470-D6B1-42F4-B08B-3B313ACD0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69B4A8-5F3F-4D05-860E-D86641B43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ED7E10-E44D-4BE5-A280-FD5407660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A4FE1E-4436-4BB2-8F40-F24DAA48F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4A36AA3-0042-41EA-913F-8C645E50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533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CA304-251F-485E-9B0A-8A83C51BA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BE72EC-460C-42EB-9851-47A2B5F78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88F3A8F-172C-474E-A7B1-D62C729DF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CA4E38F-75D7-4E6E-8ADC-93DBCCF88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1B74C5E-0454-4CAA-A8B1-55C35669F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1419388-5821-48A1-B51E-D43B9E6AD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917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F1A95-C609-4959-8279-132E2C5C6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47827F8-E101-4221-8A39-FAD79413D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9EB094-B871-4E48-9FF3-E51A542FA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38276A5-DF82-4446-9C91-58DF2A9EFC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614E1AC5-8D83-4B75-8496-737901C97C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234E7A8-5E1C-4B5E-A0AC-CC318896C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98E60A2-CDF4-4E8D-B3F7-A551A6C5C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002AA55-851C-4B5D-AA48-E32598AC4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006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C4561-6D98-4035-84A0-FF3B630A1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FC73D5B-4B75-43F9-AB35-3A2A774D4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82B56C3-B51A-4583-A51D-A62603B1E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02EE23B-5CEC-4DFC-B16D-46706B15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212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7A7A230-02BE-41F4-8E30-6EFE9B4AD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1DA29C7-86A1-4A9A-9348-5A188638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3A112FB-03B0-44D2-9A56-D68B22163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095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0489EF-63F9-4CA8-AB0F-D63451DB9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FD0980-682B-49EA-AE04-F0D0AA1A9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F701A78-3581-417E-B7A1-CA4BA303B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74A0452-CB08-4E6D-8270-B0F61BEC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3F2BFE9-347B-420C-9898-6931C0E5A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D2223A9-E2A4-4E67-A75B-3D3574B9E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802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1B644-90AB-4DD9-AEB5-6DD9D99A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B695636-EA0A-4ACC-A664-20D006DB6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CF158E3-802E-47B5-8DA7-D9FADBA9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C0301E0-1463-469D-9E0B-B607F560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389910B-FCDC-4BFD-B1A0-1B43A4EC0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F3EF028-58C0-4499-BA6B-A6246BBB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5656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269BDB4-09C2-4B0C-A2B6-E867827DB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4B0168-4C92-48B6-BAFE-40DB9243C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1A18F46-C7BD-467C-BEA3-812E48304B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4B52B-ABCD-41B9-A267-88C46F62F4F2}" type="datetimeFigureOut">
              <a:rPr lang="nl-NL" smtClean="0"/>
              <a:t>22-11-2021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ADB6B93-5246-4C6B-9BDA-1E7267509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988599-4A42-4EC5-BECB-FAA7B92AF3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7D50D-1E26-47AB-863C-E96E5B5753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28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03421FED-654A-48A7-ADD5-EF87BE9085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791" r="2" b="4922"/>
          <a:stretch/>
        </p:blipFill>
        <p:spPr>
          <a:xfrm>
            <a:off x="20" y="1302606"/>
            <a:ext cx="4413566" cy="4252313"/>
          </a:xfrm>
          <a:custGeom>
            <a:avLst/>
            <a:gdLst/>
            <a:ahLst/>
            <a:cxnLst/>
            <a:rect l="l" t="t" r="r" b="b"/>
            <a:pathLst>
              <a:path w="4413586" h="4252313">
                <a:moveTo>
                  <a:pt x="0" y="0"/>
                </a:moveTo>
                <a:lnTo>
                  <a:pt x="2062856" y="0"/>
                </a:lnTo>
                <a:lnTo>
                  <a:pt x="2063084" y="493"/>
                </a:lnTo>
                <a:lnTo>
                  <a:pt x="2450944" y="493"/>
                </a:lnTo>
                <a:lnTo>
                  <a:pt x="4413586" y="4252313"/>
                </a:lnTo>
                <a:lnTo>
                  <a:pt x="388087" y="4252313"/>
                </a:lnTo>
                <a:lnTo>
                  <a:pt x="388087" y="4251820"/>
                </a:lnTo>
                <a:lnTo>
                  <a:pt x="0" y="4251820"/>
                </a:lnTo>
                <a:close/>
              </a:path>
            </a:pathLst>
          </a:custGeom>
        </p:spPr>
      </p:pic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CBF71E6-C54A-4E15-90AD-354C39435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65697" y="1303083"/>
            <a:ext cx="9226303" cy="4251821"/>
          </a:xfrm>
          <a:custGeom>
            <a:avLst/>
            <a:gdLst>
              <a:gd name="connsiteX0" fmla="*/ 0 w 9226303"/>
              <a:gd name="connsiteY0" fmla="*/ 0 h 4251821"/>
              <a:gd name="connsiteX1" fmla="*/ 9226303 w 9226303"/>
              <a:gd name="connsiteY1" fmla="*/ 0 h 4251821"/>
              <a:gd name="connsiteX2" fmla="*/ 7263661 w 9226303"/>
              <a:gd name="connsiteY2" fmla="*/ 4251821 h 4251821"/>
              <a:gd name="connsiteX3" fmla="*/ 0 w 9226303"/>
              <a:gd name="connsiteY3" fmla="*/ 4251821 h 425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26303" h="4251821">
                <a:moveTo>
                  <a:pt x="0" y="0"/>
                </a:moveTo>
                <a:lnTo>
                  <a:pt x="9226303" y="0"/>
                </a:lnTo>
                <a:lnTo>
                  <a:pt x="7263661" y="4251821"/>
                </a:lnTo>
                <a:lnTo>
                  <a:pt x="0" y="425182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A623FB8-F1B3-4EF7-A9C5-0C1191770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26912" y="3863697"/>
            <a:ext cx="6029936" cy="911117"/>
          </a:xfrm>
        </p:spPr>
        <p:txBody>
          <a:bodyPr>
            <a:normAutofit/>
          </a:bodyPr>
          <a:lstStyle/>
          <a:p>
            <a:pPr algn="l"/>
            <a:r>
              <a:rPr lang="nl-NL" sz="2000" dirty="0">
                <a:solidFill>
                  <a:srgbClr val="FFFFFF"/>
                </a:solidFill>
              </a:rPr>
              <a:t>Les 2: Kennis van verschillende culturen en godsdiensten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D6C30D-C155-4B66-89F4-924EDAC2A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8589" y="1828800"/>
            <a:ext cx="6378259" cy="2027941"/>
          </a:xfrm>
        </p:spPr>
        <p:txBody>
          <a:bodyPr>
            <a:normAutofit/>
          </a:bodyPr>
          <a:lstStyle/>
          <a:p>
            <a:pPr algn="l"/>
            <a:r>
              <a:rPr lang="nl-NL">
                <a:solidFill>
                  <a:srgbClr val="FFFFFF"/>
                </a:solidFill>
              </a:rPr>
              <a:t>Module Diversiteit</a:t>
            </a:r>
          </a:p>
        </p:txBody>
      </p:sp>
    </p:spTree>
    <p:extLst>
      <p:ext uri="{BB962C8B-B14F-4D97-AF65-F5344CB8AC3E}">
        <p14:creationId xmlns:p14="http://schemas.microsoft.com/office/powerpoint/2010/main" val="626600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7E27DE37-7750-4D9D-B089-E2DA0B104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5244" y="-8076"/>
            <a:ext cx="1952625" cy="2187851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8DF9EAB6-7F42-4FE5-BC87-E46FEBE31C3C}"/>
              </a:ext>
            </a:extLst>
          </p:cNvPr>
          <p:cNvSpPr/>
          <p:nvPr/>
        </p:nvSpPr>
        <p:spPr>
          <a:xfrm>
            <a:off x="3236837" y="544672"/>
            <a:ext cx="2608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5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E37D446B-00C1-4E61-B4BC-683144A00D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133465"/>
              </p:ext>
            </p:extLst>
          </p:nvPr>
        </p:nvGraphicFramePr>
        <p:xfrm>
          <a:off x="1425134" y="2025712"/>
          <a:ext cx="8128000" cy="4160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8350">
                  <a:extLst>
                    <a:ext uri="{9D8B030D-6E8A-4147-A177-3AD203B41FA5}">
                      <a16:colId xmlns:a16="http://schemas.microsoft.com/office/drawing/2014/main" val="734003745"/>
                    </a:ext>
                  </a:extLst>
                </a:gridCol>
                <a:gridCol w="7359650">
                  <a:extLst>
                    <a:ext uri="{9D8B030D-6E8A-4147-A177-3AD203B41FA5}">
                      <a16:colId xmlns:a16="http://schemas.microsoft.com/office/drawing/2014/main" val="72533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56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Oriëntatie op (culturele) diversiteit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931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2/3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highlight>
                            <a:srgbClr val="FFFF00"/>
                          </a:highlight>
                        </a:rPr>
                        <a:t>Kennis van culturen en godsdiensten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194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>
                          <a:solidFill>
                            <a:schemeClr val="tx1"/>
                          </a:solidFill>
                        </a:rPr>
                        <a:t>Diversiteit in de groep: wat komt erbij kijken?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7663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Omgaan met (verschillen tussen) jongens en meisjes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024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Diversiteit bij ouders: waar hou je rekening mee?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334070"/>
                  </a:ext>
                </a:extLst>
              </a:tr>
              <a:tr h="589069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Diversiteit in de organisatie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919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Afronden tijdschrift en inleveren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8094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dirty="0"/>
                        <a:t>Evalueren en reflecteren op ontwikkeling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719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160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F7536FEE-7129-42B0-A67B-B58546778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375160"/>
            <a:ext cx="6891187" cy="408302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5493CFF-E43B-4B10-ACE1-C8A1246629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3" y="0"/>
            <a:ext cx="4062127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E13A91CB-B999-4757-BF4B-49F3133ED90F}"/>
              </a:ext>
            </a:extLst>
          </p:cNvPr>
          <p:cNvSpPr txBox="1"/>
          <p:nvPr/>
        </p:nvSpPr>
        <p:spPr>
          <a:xfrm>
            <a:off x="8502649" y="3358608"/>
            <a:ext cx="3045883" cy="2831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>
                <a:solidFill>
                  <a:schemeClr val="bg1"/>
                </a:solidFill>
              </a:rPr>
              <a:t>Waar komen de meeste mensen uit andere culturen vandaan in Nederland</a:t>
            </a:r>
            <a:r>
              <a:rPr lang="en-US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FA15F18-D229-48A9-B4D0-9E351AF9FE92}"/>
              </a:ext>
            </a:extLst>
          </p:cNvPr>
          <p:cNvSpPr txBox="1"/>
          <p:nvPr/>
        </p:nvSpPr>
        <p:spPr>
          <a:xfrm>
            <a:off x="162560" y="6553200"/>
            <a:ext cx="10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Bron: CBS</a:t>
            </a:r>
          </a:p>
        </p:txBody>
      </p:sp>
    </p:spTree>
    <p:extLst>
      <p:ext uri="{BB962C8B-B14F-4D97-AF65-F5344CB8AC3E}">
        <p14:creationId xmlns:p14="http://schemas.microsoft.com/office/powerpoint/2010/main" val="16109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BC908BB7-0CD4-4CC5-A2C0-2DBE7E9CD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738187"/>
            <a:ext cx="11277600" cy="5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97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1FEBCED-EA96-46D0-97B0-B79AF2299EA5}"/>
              </a:ext>
            </a:extLst>
          </p:cNvPr>
          <p:cNvSpPr/>
          <p:nvPr/>
        </p:nvSpPr>
        <p:spPr>
          <a:xfrm>
            <a:off x="656910" y="386060"/>
            <a:ext cx="94494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Basiskennis over andere culturen</a:t>
            </a:r>
            <a:endParaRPr lang="nl-NL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10AF1CA-4710-4D51-9F3F-16BBC121D224}"/>
              </a:ext>
            </a:extLst>
          </p:cNvPr>
          <p:cNvSpPr txBox="1"/>
          <p:nvPr/>
        </p:nvSpPr>
        <p:spPr>
          <a:xfrm>
            <a:off x="762000" y="1781175"/>
            <a:ext cx="7467429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dirty="0"/>
              <a:t>Waarom zijn ze ooit naar Nederland gekomen?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dirty="0"/>
              <a:t>Waar ligt het land van herkomst?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dirty="0"/>
              <a:t>Welke taal wordt er gesproken?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dirty="0"/>
              <a:t>Wat zijn de belangrijkste religies?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nl-NL" sz="2800" dirty="0"/>
              <a:t>Wat zijn belangrijke gewoontes/feestdagen?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685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2F6D6856-25E3-4963-892F-084751B488AE}"/>
              </a:ext>
            </a:extLst>
          </p:cNvPr>
          <p:cNvSpPr/>
          <p:nvPr/>
        </p:nvSpPr>
        <p:spPr>
          <a:xfrm>
            <a:off x="1299976" y="547985"/>
            <a:ext cx="89634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Wat weet je over verschillende godsdiensten?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6E0B4D8-9E78-47A5-8B39-F089B8E88CE7}"/>
              </a:ext>
            </a:extLst>
          </p:cNvPr>
          <p:cNvSpPr txBox="1"/>
          <p:nvPr/>
        </p:nvSpPr>
        <p:spPr>
          <a:xfrm>
            <a:off x="870916" y="1457325"/>
            <a:ext cx="98215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* Speel de </a:t>
            </a:r>
            <a:r>
              <a:rPr lang="nl-NL" sz="3200" dirty="0" err="1"/>
              <a:t>Kahoot</a:t>
            </a:r>
            <a:r>
              <a:rPr lang="nl-NL" sz="3200" dirty="0"/>
              <a:t>: levensbeschouwing en religie startquiz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8225BF1-C854-400B-A3ED-73E2F73C8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100" y="2543175"/>
            <a:ext cx="5613460" cy="314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599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882A93B-FED3-49F7-9FD8-27D29FF6FE8D}"/>
              </a:ext>
            </a:extLst>
          </p:cNvPr>
          <p:cNvSpPr txBox="1"/>
          <p:nvPr/>
        </p:nvSpPr>
        <p:spPr>
          <a:xfrm>
            <a:off x="325120" y="2854610"/>
            <a:ext cx="5069840" cy="39851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/>
              <a:t>Maak voor je tijdschrift een spel waarin je de lezers uitdaagt om hun kennis van de belangrijkste religies te testen.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Dit kan bijvoorbeeld zijn: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Een quiz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Een bordspel (bijv. ganzenbord)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Een kwartetspel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Een kahoot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Gebruik je boek blz 63 tm 75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Maak minimaal 25 vragen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Geef in je eigen woorden de antwoorden weer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E0040CD6-7168-4AFA-8748-0A800F1045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3"/>
          <a:stretch/>
        </p:blipFill>
        <p:spPr>
          <a:xfrm>
            <a:off x="5311702" y="-15239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9243647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200</Words>
  <Application>Microsoft Office PowerPoint</Application>
  <PresentationFormat>Breedbeeld</PresentationFormat>
  <Paragraphs>40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Kantoorthema</vt:lpstr>
      <vt:lpstr>Module Diversiteit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Diversiteit</dc:title>
  <dc:creator>Laura Beeftink</dc:creator>
  <cp:lastModifiedBy>Laura Beeftink</cp:lastModifiedBy>
  <cp:revision>7</cp:revision>
  <dcterms:created xsi:type="dcterms:W3CDTF">2021-10-18T11:31:19Z</dcterms:created>
  <dcterms:modified xsi:type="dcterms:W3CDTF">2021-11-22T10:59:55Z</dcterms:modified>
</cp:coreProperties>
</file>